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830175" cy="1814385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2" userDrawn="1">
          <p15:clr>
            <a:srgbClr val="A4A3A4"/>
          </p15:clr>
        </p15:guide>
        <p15:guide id="2" pos="39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7DF5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5722"/>
        <p:guide pos="399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0313毕业展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828113" cy="18137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0313毕业展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828113" cy="18137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40288" y="1609627"/>
            <a:ext cx="11544116" cy="1866787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40288" y="3943109"/>
            <a:ext cx="11544116" cy="1259128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44076" y="16705832"/>
            <a:ext cx="2841512" cy="838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331727" y="16705832"/>
            <a:ext cx="4167551" cy="838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9342891" y="16705832"/>
            <a:ext cx="2841512" cy="838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1283335" rtl="0" eaLnBrk="1" fontAlgn="auto" latinLnBrk="0" hangingPunct="1">
        <a:lnSpc>
          <a:spcPct val="100000"/>
        </a:lnSpc>
        <a:spcBef>
          <a:spcPct val="0"/>
        </a:spcBef>
        <a:buNone/>
        <a:defRPr sz="505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320675" indent="-320675" algn="l" defTabSz="128333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252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962660" indent="-320675" algn="l" defTabSz="128333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2258695" algn="l"/>
          <a:tab pos="2258695" algn="l"/>
          <a:tab pos="2258695" algn="l"/>
          <a:tab pos="2258695" algn="l"/>
        </a:tabLst>
        <a:defRPr sz="22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604010" indent="-320675" algn="l" defTabSz="128333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22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2245995" indent="-320675" algn="l" defTabSz="128333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887345" indent="-320675" algn="l" defTabSz="128333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3528060" indent="-320675" algn="l" defTabSz="1283335" rtl="0" eaLnBrk="1" latinLnBrk="0" hangingPunct="1">
        <a:lnSpc>
          <a:spcPct val="90000"/>
        </a:lnSpc>
        <a:spcBef>
          <a:spcPct val="141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6pPr>
      <a:lvl7pPr marL="4170045" indent="-320675" algn="l" defTabSz="1283335" rtl="0" eaLnBrk="1" latinLnBrk="0" hangingPunct="1">
        <a:lnSpc>
          <a:spcPct val="90000"/>
        </a:lnSpc>
        <a:spcBef>
          <a:spcPct val="141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7pPr>
      <a:lvl8pPr marL="4811395" indent="-320675" algn="l" defTabSz="1283335" rtl="0" eaLnBrk="1" latinLnBrk="0" hangingPunct="1">
        <a:lnSpc>
          <a:spcPct val="90000"/>
        </a:lnSpc>
        <a:spcBef>
          <a:spcPct val="141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8pPr>
      <a:lvl9pPr marL="5453380" indent="-320675" algn="l" defTabSz="1283335" rtl="0" eaLnBrk="1" latinLnBrk="0" hangingPunct="1">
        <a:lnSpc>
          <a:spcPct val="90000"/>
        </a:lnSpc>
        <a:spcBef>
          <a:spcPct val="141000"/>
        </a:spcBef>
        <a:buFont typeface="Arial" panose="020B0604020202020204" pitchFamily="34" charset="0"/>
        <a:buChar char="•"/>
        <a:defRPr sz="2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1pPr>
      <a:lvl2pPr marL="64135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2pPr>
      <a:lvl3pPr marL="1283335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3pPr>
      <a:lvl4pPr marL="1924685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4pPr>
      <a:lvl5pPr marL="256667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5pPr>
      <a:lvl6pPr marL="3207385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6pPr>
      <a:lvl7pPr marL="3848735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7pPr>
      <a:lvl8pPr marL="449072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8pPr>
      <a:lvl9pPr marL="5132070" algn="l" defTabSz="1283335" rtl="0" eaLnBrk="1" latinLnBrk="0" hangingPunct="1">
        <a:defRPr sz="25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20.xml"/><Relationship Id="rId13" Type="http://schemas.openxmlformats.org/officeDocument/2006/relationships/tags" Target="../tags/tag19.xml"/><Relationship Id="rId12" Type="http://schemas.openxmlformats.org/officeDocument/2006/relationships/tags" Target="../tags/tag18.xml"/><Relationship Id="rId11" Type="http://schemas.openxmlformats.org/officeDocument/2006/relationships/tags" Target="../tags/tag17.xml"/><Relationship Id="rId10" Type="http://schemas.openxmlformats.org/officeDocument/2006/relationships/tags" Target="../tags/tag16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923415" y="2132330"/>
            <a:ext cx="11137265" cy="5981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solidFill>
                  <a:schemeClr val="bg1"/>
                </a:solidFill>
                <a:sym typeface="+mn-ea"/>
              </a:rPr>
              <a:t>文字</a:t>
            </a:r>
            <a:endParaRPr lang="zh-CN" altLang="en-US" sz="20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19605" y="2502535"/>
            <a:ext cx="5318760" cy="4972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zh-CN" altLang="en-US" sz="2040">
                <a:solidFill>
                  <a:schemeClr val="bg1"/>
                </a:solidFill>
                <a:sym typeface="+mn-ea"/>
              </a:rPr>
              <a:t>文</a:t>
            </a:r>
            <a:r>
              <a:rPr lang="zh-CN" altLang="en-US" sz="2040">
                <a:solidFill>
                  <a:schemeClr val="bg1"/>
                </a:solidFill>
                <a:sym typeface="+mn-ea"/>
              </a:rPr>
              <a:t>字</a:t>
            </a:r>
            <a:endParaRPr lang="zh-CN" altLang="en-US" sz="2040">
              <a:solidFill>
                <a:schemeClr val="bg1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15795" y="2879725"/>
            <a:ext cx="5318760" cy="4972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zh-CN" altLang="en-US" sz="2040">
                <a:solidFill>
                  <a:schemeClr val="bg1"/>
                </a:solidFill>
                <a:sym typeface="+mn-ea"/>
              </a:rPr>
              <a:t>文</a:t>
            </a:r>
            <a:r>
              <a:rPr lang="zh-CN" altLang="en-US" sz="2040">
                <a:solidFill>
                  <a:schemeClr val="bg1"/>
                </a:solidFill>
                <a:sym typeface="+mn-ea"/>
              </a:rPr>
              <a:t>字</a:t>
            </a:r>
            <a:endParaRPr lang="zh-CN" altLang="en-US" sz="2040">
              <a:solidFill>
                <a:schemeClr val="bg1"/>
              </a:solidFill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253605" y="2512695"/>
            <a:ext cx="5318760" cy="4972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zh-CN" altLang="en-US" sz="2040">
                <a:solidFill>
                  <a:schemeClr val="bg1"/>
                </a:solidFill>
                <a:sym typeface="+mn-ea"/>
              </a:rPr>
              <a:t>文</a:t>
            </a:r>
            <a:r>
              <a:rPr lang="zh-CN" altLang="en-US" sz="2040">
                <a:solidFill>
                  <a:schemeClr val="bg1"/>
                </a:solidFill>
                <a:sym typeface="+mn-ea"/>
              </a:rPr>
              <a:t>字</a:t>
            </a:r>
            <a:endParaRPr lang="zh-CN" altLang="en-US" sz="2040">
              <a:solidFill>
                <a:schemeClr val="bg1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53605" y="2908935"/>
            <a:ext cx="5318760" cy="49720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r>
              <a:rPr lang="zh-CN" altLang="en-US" sz="2040">
                <a:solidFill>
                  <a:schemeClr val="bg1"/>
                </a:solidFill>
                <a:sym typeface="+mn-ea"/>
              </a:rPr>
              <a:t>文</a:t>
            </a:r>
            <a:r>
              <a:rPr lang="zh-CN" altLang="en-US" sz="2040">
                <a:solidFill>
                  <a:schemeClr val="bg1"/>
                </a:solidFill>
                <a:sym typeface="+mn-ea"/>
              </a:rPr>
              <a:t>字</a:t>
            </a:r>
            <a:endParaRPr lang="zh-CN" altLang="en-US" sz="2040">
              <a:solidFill>
                <a:schemeClr val="bg1"/>
              </a:solidFill>
              <a:sym typeface="+mn-ea"/>
            </a:endParaRPr>
          </a:p>
        </p:txBody>
      </p:sp>
      <p:sp>
        <p:nvSpPr>
          <p:cNvPr id="2" name="单圆角矩形 1"/>
          <p:cNvSpPr/>
          <p:nvPr>
            <p:custDataLst>
              <p:tags r:id="rId1"/>
            </p:custDataLst>
          </p:nvPr>
        </p:nvSpPr>
        <p:spPr>
          <a:xfrm flipV="1">
            <a:off x="736600" y="3862705"/>
            <a:ext cx="1624965" cy="426085"/>
          </a:xfrm>
          <a:prstGeom prst="round1Rect">
            <a:avLst>
              <a:gd name="adj" fmla="val 42691"/>
            </a:avLst>
          </a:prstGeom>
          <a:solidFill>
            <a:srgbClr val="257DF5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780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84225" y="3874135"/>
            <a:ext cx="1447800" cy="394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marR="27305">
              <a:lnSpc>
                <a:spcPct val="100000"/>
              </a:lnSpc>
              <a:spcBef>
                <a:spcPts val="90"/>
              </a:spcBef>
            </a:pPr>
            <a:r>
              <a:rPr sz="1920" b="1" spc="-45" dirty="0">
                <a:solidFill>
                  <a:srgbClr val="FFFFFF"/>
                </a:solidFill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背景介绍</a:t>
            </a:r>
            <a:endParaRPr lang="zh-CN" altLang="en-US" sz="1920" b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808355" y="4446270"/>
            <a:ext cx="5222875" cy="40735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R="13335" indent="267970" algn="just" fontAlgn="auto">
              <a:lnSpc>
                <a:spcPct val="140000"/>
              </a:lnSpc>
              <a:spcBef>
                <a:spcPts val="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3439599855"/>
                </a:ext>
              </a:extLst>
            </a:pPr>
            <a:r>
              <a:rPr lang="zh-CN" sz="1080" spc="-25" dirty="0">
                <a:latin typeface="+mj-ea"/>
                <a:ea typeface="+mj-ea"/>
                <a:cs typeface="+mj-ea"/>
                <a:sym typeface="+mn-ea"/>
              </a:rPr>
              <a:t>文</a:t>
            </a:r>
            <a:r>
              <a:rPr lang="zh-CN" sz="1080" spc="-25" dirty="0">
                <a:latin typeface="+mj-ea"/>
                <a:ea typeface="+mj-ea"/>
                <a:cs typeface="+mj-ea"/>
                <a:sym typeface="+mn-ea"/>
              </a:rPr>
              <a:t>字</a:t>
            </a:r>
            <a:endParaRPr lang="zh-CN" sz="1080" spc="-25" dirty="0"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14" name="单圆角矩形 13"/>
          <p:cNvSpPr/>
          <p:nvPr>
            <p:custDataLst>
              <p:tags r:id="rId4"/>
            </p:custDataLst>
          </p:nvPr>
        </p:nvSpPr>
        <p:spPr>
          <a:xfrm flipV="1">
            <a:off x="751205" y="8663940"/>
            <a:ext cx="1899285" cy="426085"/>
          </a:xfrm>
          <a:prstGeom prst="round1Rect">
            <a:avLst>
              <a:gd name="adj" fmla="val 42691"/>
            </a:avLst>
          </a:prstGeom>
          <a:solidFill>
            <a:srgbClr val="257DF5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780"/>
          </a:p>
        </p:txBody>
      </p:sp>
      <p:sp>
        <p:nvSpPr>
          <p:cNvPr id="28" name="文本框 27"/>
          <p:cNvSpPr txBox="1"/>
          <p:nvPr>
            <p:custDataLst>
              <p:tags r:id="rId5"/>
            </p:custDataLst>
          </p:nvPr>
        </p:nvSpPr>
        <p:spPr>
          <a:xfrm>
            <a:off x="826135" y="8674735"/>
            <a:ext cx="1748155" cy="394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920" b="1" spc="-45" dirty="0">
                <a:solidFill>
                  <a:srgbClr val="FFFFFF"/>
                </a:solidFill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框架及方法</a:t>
            </a:r>
            <a:endParaRPr lang="zh-CN" altLang="en-US" sz="1920" b="1">
              <a:solidFill>
                <a:schemeClr val="bg1"/>
              </a:solidFill>
            </a:endParaRPr>
          </a:p>
        </p:txBody>
      </p:sp>
      <p:cxnSp>
        <p:nvCxnSpPr>
          <p:cNvPr id="61" name="直接连接符 60"/>
          <p:cNvCxnSpPr/>
          <p:nvPr>
            <p:custDataLst>
              <p:tags r:id="rId6"/>
            </p:custDataLst>
          </p:nvPr>
        </p:nvCxnSpPr>
        <p:spPr>
          <a:xfrm>
            <a:off x="6209030" y="3868420"/>
            <a:ext cx="0" cy="13121005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2" name="单圆角矩形 41"/>
          <p:cNvSpPr/>
          <p:nvPr>
            <p:custDataLst>
              <p:tags r:id="rId7"/>
            </p:custDataLst>
          </p:nvPr>
        </p:nvSpPr>
        <p:spPr>
          <a:xfrm flipV="1">
            <a:off x="6395720" y="3843655"/>
            <a:ext cx="1899285" cy="426085"/>
          </a:xfrm>
          <a:prstGeom prst="round1Rect">
            <a:avLst>
              <a:gd name="adj" fmla="val 42691"/>
            </a:avLst>
          </a:prstGeom>
          <a:solidFill>
            <a:srgbClr val="257DF5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780"/>
          </a:p>
        </p:txBody>
      </p:sp>
      <p:sp>
        <p:nvSpPr>
          <p:cNvPr id="43" name="文本框 42"/>
          <p:cNvSpPr txBox="1"/>
          <p:nvPr>
            <p:custDataLst>
              <p:tags r:id="rId8"/>
            </p:custDataLst>
          </p:nvPr>
        </p:nvSpPr>
        <p:spPr>
          <a:xfrm>
            <a:off x="6443345" y="3854450"/>
            <a:ext cx="1844040" cy="394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>
              <a:lnSpc>
                <a:spcPct val="100000"/>
              </a:lnSpc>
              <a:spcBef>
                <a:spcPts val="90"/>
              </a:spcBef>
            </a:pPr>
            <a:r>
              <a:rPr lang="zh-CN" sz="1920" b="1" spc="-45" dirty="0">
                <a:solidFill>
                  <a:srgbClr val="FFFFFF"/>
                </a:solidFill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结果与讨论</a:t>
            </a:r>
            <a:endParaRPr lang="zh-CN" sz="1920" b="1" spc="-45" dirty="0">
              <a:solidFill>
                <a:srgbClr val="FFFFFF"/>
              </a:solidFill>
              <a:latin typeface="Microsoft JhengHei" panose="020B0604030504040204" charset="-120"/>
              <a:cs typeface="Microsoft JhengHei" panose="020B0604030504040204" charset="-120"/>
              <a:sym typeface="+mn-ea"/>
            </a:endParaRPr>
          </a:p>
        </p:txBody>
      </p:sp>
      <p:sp>
        <p:nvSpPr>
          <p:cNvPr id="56" name="单圆角矩形 55"/>
          <p:cNvSpPr/>
          <p:nvPr>
            <p:custDataLst>
              <p:tags r:id="rId9"/>
            </p:custDataLst>
          </p:nvPr>
        </p:nvSpPr>
        <p:spPr>
          <a:xfrm flipV="1">
            <a:off x="6394450" y="12073255"/>
            <a:ext cx="967740" cy="426085"/>
          </a:xfrm>
          <a:prstGeom prst="round1Rect">
            <a:avLst>
              <a:gd name="adj" fmla="val 42691"/>
            </a:avLst>
          </a:prstGeom>
          <a:solidFill>
            <a:srgbClr val="257DF5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780"/>
          </a:p>
        </p:txBody>
      </p:sp>
      <p:sp>
        <p:nvSpPr>
          <p:cNvPr id="57" name="文本框 56"/>
          <p:cNvSpPr txBox="1"/>
          <p:nvPr>
            <p:custDataLst>
              <p:tags r:id="rId10"/>
            </p:custDataLst>
          </p:nvPr>
        </p:nvSpPr>
        <p:spPr>
          <a:xfrm>
            <a:off x="6442075" y="12084050"/>
            <a:ext cx="856615" cy="39497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>
              <a:lnSpc>
                <a:spcPct val="100000"/>
              </a:lnSpc>
              <a:spcBef>
                <a:spcPts val="90"/>
              </a:spcBef>
            </a:pPr>
            <a:r>
              <a:rPr lang="zh-CN" sz="1920" b="1" spc="-45" dirty="0">
                <a:solidFill>
                  <a:srgbClr val="FFFFFF"/>
                </a:solidFill>
                <a:latin typeface="Microsoft JhengHei" panose="020B0604030504040204" charset="-120"/>
                <a:cs typeface="Microsoft JhengHei" panose="020B0604030504040204" charset="-120"/>
                <a:sym typeface="+mn-ea"/>
              </a:rPr>
              <a:t>结论</a:t>
            </a:r>
            <a:endParaRPr lang="zh-CN" sz="1920" b="1" spc="-45" dirty="0">
              <a:solidFill>
                <a:srgbClr val="FFFFFF"/>
              </a:solidFill>
              <a:latin typeface="Microsoft JhengHei" panose="020B0604030504040204" charset="-120"/>
              <a:cs typeface="Microsoft JhengHei" panose="020B0604030504040204" charset="-120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11"/>
            </p:custDataLst>
          </p:nvPr>
        </p:nvSpPr>
        <p:spPr>
          <a:xfrm>
            <a:off x="6340475" y="12691745"/>
            <a:ext cx="5596890" cy="42545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266700" algn="just" fontAlgn="auto">
              <a:lnSpc>
                <a:spcPct val="130000"/>
              </a:lnSpc>
              <a:spcBef>
                <a:spcPts val="0"/>
              </a:spcBef>
              <a:extLst>
                <a:ext uri="{35155182-B16C-46BC-9424-99874614C6A1}">
                  <wpsdc:indentchars xmlns:wpsdc="http://www.wps.cn/officeDocument/2017/drawingmlCustomData" val="200" checksum="4263908945"/>
                </a:ext>
              </a:extLst>
            </a:pPr>
            <a:r>
              <a:rPr lang="zh-CN" altLang="en-US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文</a:t>
            </a:r>
            <a:r>
              <a:rPr lang="zh-CN" altLang="en-US" sz="1080" spc="-3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字</a:t>
            </a:r>
            <a:endParaRPr lang="zh-CN" altLang="en-US" sz="1080" spc="-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821055" y="9183370"/>
            <a:ext cx="5222875" cy="40735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R="13335" indent="267970" algn="just" fontAlgn="auto">
              <a:lnSpc>
                <a:spcPct val="140000"/>
              </a:lnSpc>
              <a:spcBef>
                <a:spcPts val="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3439599855"/>
                </a:ext>
              </a:extLst>
            </a:pPr>
            <a:r>
              <a:rPr lang="zh-CN" sz="1080" spc="-25" dirty="0">
                <a:latin typeface="+mj-ea"/>
                <a:ea typeface="+mj-ea"/>
                <a:cs typeface="+mj-ea"/>
                <a:sym typeface="+mn-ea"/>
              </a:rPr>
              <a:t>文</a:t>
            </a:r>
            <a:r>
              <a:rPr lang="zh-CN" sz="1080" spc="-25" dirty="0">
                <a:latin typeface="+mj-ea"/>
                <a:ea typeface="+mj-ea"/>
                <a:cs typeface="+mj-ea"/>
                <a:sym typeface="+mn-ea"/>
              </a:rPr>
              <a:t>字</a:t>
            </a:r>
            <a:endParaRPr lang="zh-CN" sz="1080" spc="-25" dirty="0"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3"/>
            </p:custDataLst>
          </p:nvPr>
        </p:nvSpPr>
        <p:spPr>
          <a:xfrm>
            <a:off x="6402705" y="4382770"/>
            <a:ext cx="5451475" cy="40735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R="13335" indent="267970" algn="just" fontAlgn="auto">
              <a:lnSpc>
                <a:spcPct val="140000"/>
              </a:lnSpc>
              <a:spcBef>
                <a:spcPts val="0"/>
              </a:spcBef>
              <a:tabLst>
                <a:tab pos="215265" algn="l"/>
              </a:tabLst>
              <a:extLst>
                <a:ext uri="{35155182-B16C-46BC-9424-99874614C6A1}">
                  <wpsdc:indentchars xmlns:wpsdc="http://www.wps.cn/officeDocument/2017/drawingmlCustomData" val="200" checksum="3439599855"/>
                </a:ext>
              </a:extLst>
            </a:pPr>
            <a:r>
              <a:rPr lang="zh-CN" sz="1080" spc="-25" dirty="0">
                <a:latin typeface="+mj-ea"/>
                <a:ea typeface="+mj-ea"/>
                <a:cs typeface="+mj-ea"/>
                <a:sym typeface="+mn-ea"/>
              </a:rPr>
              <a:t>文</a:t>
            </a:r>
            <a:r>
              <a:rPr lang="zh-CN" sz="1080" spc="-25" dirty="0">
                <a:latin typeface="+mj-ea"/>
                <a:ea typeface="+mj-ea"/>
                <a:cs typeface="+mj-ea"/>
                <a:sym typeface="+mn-ea"/>
              </a:rPr>
              <a:t>字</a:t>
            </a:r>
            <a:endParaRPr lang="zh-CN" sz="1080" spc="-25" dirty="0">
              <a:latin typeface="+mj-ea"/>
              <a:ea typeface="+mj-ea"/>
              <a:cs typeface="+mj-ea"/>
              <a:sym typeface="+mn-ea"/>
            </a:endParaRPr>
          </a:p>
        </p:txBody>
      </p:sp>
    </p:spTree>
    <p:custDataLst>
      <p:tags r:id="rId1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11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12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13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14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15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16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17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18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19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8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ags/tag9.xml><?xml version="1.0" encoding="utf-8"?>
<p:tagLst xmlns:p="http://schemas.openxmlformats.org/presentationml/2006/main">
  <p:tag name="KSO_WM_DIAGRAM_VIRTUALLY_FRAME" val="{&quot;height&quot;:1035.1,&quot;left&quot;:58,&quot;top&quot;:302.65,&quot;width&quot;:881.95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WPS 演示</Application>
  <PresentationFormat>宽屏</PresentationFormat>
  <Paragraphs>26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Microsoft JhengHei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WPS_1710741439</cp:lastModifiedBy>
  <cp:revision>163</cp:revision>
  <dcterms:created xsi:type="dcterms:W3CDTF">2019-06-19T02:08:00Z</dcterms:created>
  <dcterms:modified xsi:type="dcterms:W3CDTF">2026-04-15T05:49:03Z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DCAA72CEA729455198DC8CFF19A9B891_13</vt:lpwstr>
  </property>
</Properties>
</file>